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6" autoAdjust="0"/>
    <p:restoredTop sz="94660"/>
  </p:normalViewPr>
  <p:slideViewPr>
    <p:cSldViewPr>
      <p:cViewPr varScale="1">
        <p:scale>
          <a:sx n="67" d="100"/>
          <a:sy n="67" d="100"/>
        </p:scale>
        <p:origin x="2933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3A334-F0A0-4F83-AD7A-3905F5DACA0E}" type="datetimeFigureOut">
              <a:rPr lang="ko-KR" altLang="en-US" smtClean="0"/>
              <a:pPr/>
              <a:t>2018-09-13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63500-141A-4DDE-8B68-B1717A9828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41176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「</a:t>
            </a:r>
            <a:r>
              <a:rPr lang="en-US" altLang="ko-KR" b="1" dirty="0" smtClean="0"/>
              <a:t>2018 Future of FC</a:t>
            </a:r>
            <a:r>
              <a:rPr lang="ko-KR" altLang="en-US" b="1" dirty="0" smtClean="0"/>
              <a:t>서울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컵 대회」 규정 안내</a:t>
            </a:r>
            <a:endParaRPr lang="ko-KR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4328" y="794708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Future of </a:t>
            </a:r>
            <a:r>
              <a:rPr lang="en-US" altLang="ko-KR" b="1" smtClean="0"/>
              <a:t>FC</a:t>
            </a:r>
            <a:r>
              <a:rPr lang="ko-KR" altLang="en-US" b="1" dirty="0" smtClean="0"/>
              <a:t>서울</a:t>
            </a:r>
            <a:endParaRPr lang="ko-KR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-16751" y="5004048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2018. 9</a:t>
            </a:r>
            <a:endParaRPr lang="ko-KR" altLang="en-US" sz="1200" dirty="0"/>
          </a:p>
        </p:txBody>
      </p:sp>
      <p:sp>
        <p:nvSpPr>
          <p:cNvPr id="6" name="직사각형 5"/>
          <p:cNvSpPr/>
          <p:nvPr/>
        </p:nvSpPr>
        <p:spPr>
          <a:xfrm>
            <a:off x="-16751" y="8867001"/>
            <a:ext cx="6858000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ko-KR" sz="1200" dirty="0" smtClean="0"/>
              <a:t>※</a:t>
            </a:r>
            <a:r>
              <a:rPr lang="ko-KR" altLang="en-US" sz="1200" dirty="0" smtClean="0"/>
              <a:t>注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본 대회규정은 대회 </a:t>
            </a:r>
            <a:r>
              <a:rPr lang="ko-KR" altLang="en-US" sz="1200" dirty="0" err="1" smtClean="0"/>
              <a:t>참가팀수</a:t>
            </a:r>
            <a:r>
              <a:rPr lang="ko-KR" altLang="en-US" sz="1200" dirty="0" smtClean="0"/>
              <a:t> 그리고 대회관련 사정에 따라 일부 변경될 수 있습니다</a:t>
            </a: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41" y="6021"/>
            <a:ext cx="6858000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1</a:t>
            </a:r>
            <a:r>
              <a:rPr lang="ko-KR" altLang="en-US" sz="1200" dirty="0"/>
              <a:t>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명칭</a:t>
            </a:r>
            <a:r>
              <a:rPr lang="en-US" altLang="ko-KR" sz="1200" dirty="0" smtClean="0"/>
              <a:t>&gt;</a:t>
            </a: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본 대회는 「</a:t>
            </a:r>
            <a:r>
              <a:rPr lang="en-US" altLang="ko-KR" sz="1200" dirty="0" smtClean="0"/>
              <a:t>2018 Future of FC</a:t>
            </a:r>
            <a:r>
              <a:rPr lang="ko-KR" altLang="en-US" sz="1200" dirty="0" smtClean="0"/>
              <a:t>서울 컵 대회」</a:t>
            </a:r>
            <a:r>
              <a:rPr lang="ko-KR" altLang="en-US" sz="1200" dirty="0" err="1" smtClean="0"/>
              <a:t>로</a:t>
            </a:r>
            <a:r>
              <a:rPr lang="ko-KR" altLang="en-US" sz="1200" dirty="0" smtClean="0"/>
              <a:t> 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ts val="2100"/>
              </a:lnSpc>
            </a:pP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2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목적</a:t>
            </a:r>
            <a:r>
              <a:rPr lang="en-US" altLang="ko-KR" sz="1200" dirty="0" smtClean="0"/>
              <a:t>&gt;</a:t>
            </a: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경기를 즐기며 나와 내 팀의 실력을 겨룬다</a:t>
            </a:r>
            <a:r>
              <a:rPr lang="en-US" altLang="ko-KR" sz="1200" dirty="0" smtClean="0"/>
              <a:t>.</a:t>
            </a: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경기를 통해 축구 이상의 가치를 다 함께 배운다</a:t>
            </a:r>
            <a:r>
              <a:rPr lang="en-US" altLang="ko-KR" sz="1200" dirty="0" smtClean="0"/>
              <a:t>.</a:t>
            </a: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Future of FC</a:t>
            </a:r>
            <a:r>
              <a:rPr lang="ko-KR" altLang="en-US" sz="1200" dirty="0" smtClean="0"/>
              <a:t>서울의 전 가족이 소속감을 함께 나눈다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3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대회개요</a:t>
            </a:r>
            <a:r>
              <a:rPr lang="en-US" altLang="ko-KR" sz="1200" dirty="0" smtClean="0"/>
              <a:t>&gt;</a:t>
            </a: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 명   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「</a:t>
            </a:r>
            <a:r>
              <a:rPr lang="en-US" altLang="ko-KR" sz="1200" dirty="0" smtClean="0"/>
              <a:t>2018 Future of FC</a:t>
            </a:r>
            <a:r>
              <a:rPr lang="ko-KR" altLang="en-US" sz="1200" dirty="0" smtClean="0"/>
              <a:t>서울 컵 대회」</a:t>
            </a:r>
            <a:endParaRPr lang="en-US" altLang="ko-KR" sz="1200" dirty="0" smtClean="0"/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기간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장소 </a:t>
            </a:r>
            <a:r>
              <a:rPr lang="en-US" altLang="ko-KR" sz="1200" dirty="0" smtClean="0"/>
              <a:t>:</a:t>
            </a:r>
          </a:p>
          <a:p>
            <a:pPr>
              <a:lnSpc>
                <a:spcPts val="2100"/>
              </a:lnSpc>
            </a:pPr>
            <a:endParaRPr lang="en-US" altLang="ko-KR" sz="1200" dirty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 smtClean="0"/>
          </a:p>
          <a:p>
            <a:pPr>
              <a:lnSpc>
                <a:spcPts val="2100"/>
              </a:lnSpc>
            </a:pP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en-US" altLang="ko-KR" sz="1200" dirty="0" smtClean="0"/>
              <a:t>    ※</a:t>
            </a:r>
            <a:r>
              <a:rPr lang="ko-KR" altLang="en-US" sz="1200" dirty="0" smtClean="0"/>
              <a:t>중등부 대회는 </a:t>
            </a:r>
            <a:r>
              <a:rPr lang="ko-KR" altLang="en-US" sz="1200" dirty="0" err="1" smtClean="0"/>
              <a:t>와이즈</a:t>
            </a:r>
            <a:r>
              <a:rPr lang="ko-KR" altLang="en-US" sz="1200" dirty="0" smtClean="0"/>
              <a:t> 권역 대회</a:t>
            </a:r>
            <a:r>
              <a:rPr lang="en-US" altLang="ko-KR" sz="1200" dirty="0" smtClean="0"/>
              <a:t>(10/28)</a:t>
            </a:r>
            <a:r>
              <a:rPr lang="ko-KR" altLang="en-US" sz="1200" dirty="0" smtClean="0"/>
              <a:t>로 대체한다</a:t>
            </a:r>
            <a:r>
              <a:rPr lang="en-US" altLang="ko-KR" sz="1200" dirty="0" smtClean="0"/>
              <a:t>. (</a:t>
            </a:r>
            <a:r>
              <a:rPr lang="ko-KR" altLang="en-US" sz="1200" dirty="0" smtClean="0"/>
              <a:t>전체 야드 중등부 팀 참가</a:t>
            </a:r>
            <a:r>
              <a:rPr lang="en-US" altLang="ko-KR" sz="1200" dirty="0" smtClean="0"/>
              <a:t>)</a:t>
            </a:r>
          </a:p>
          <a:p>
            <a:endParaRPr lang="en-US" altLang="ko-KR" sz="1200" dirty="0" smtClean="0"/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주최 </a:t>
            </a:r>
            <a:r>
              <a:rPr lang="en-US" altLang="ko-KR" sz="1200" dirty="0" smtClean="0"/>
              <a:t>: FC</a:t>
            </a:r>
            <a:r>
              <a:rPr lang="ko-KR" altLang="en-US" sz="1200" dirty="0" smtClean="0"/>
              <a:t>서울 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신청 접수 </a:t>
            </a:r>
            <a:r>
              <a:rPr lang="en-US" altLang="ko-KR" sz="1200" dirty="0" smtClean="0"/>
              <a:t>: </a:t>
            </a:r>
          </a:p>
          <a:p>
            <a:pPr>
              <a:lnSpc>
                <a:spcPts val="2100"/>
              </a:lnSpc>
            </a:pPr>
            <a:r>
              <a:rPr lang="en-US" altLang="ko-KR" sz="1200" dirty="0" smtClean="0"/>
              <a:t>     -2018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10</a:t>
            </a:r>
            <a:r>
              <a:rPr lang="ko-KR" altLang="en-US" sz="1200" dirty="0" smtClean="0"/>
              <a:t>월 </a:t>
            </a:r>
            <a:r>
              <a:rPr lang="en-US" altLang="ko-KR" sz="1200" dirty="0" smtClean="0"/>
              <a:t>5</a:t>
            </a:r>
            <a:r>
              <a:rPr lang="ko-KR" altLang="en-US" sz="1200" dirty="0" smtClean="0"/>
              <a:t>일까지 각 구장 </a:t>
            </a:r>
            <a:r>
              <a:rPr lang="ko-KR" altLang="en-US" sz="1200" dirty="0" err="1" smtClean="0"/>
              <a:t>팀별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참가신청서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참가명단 포함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 제출</a:t>
            </a:r>
            <a:endParaRPr lang="en-US" altLang="ko-KR" sz="1200" dirty="0" smtClean="0"/>
          </a:p>
          <a:p>
            <a:pPr>
              <a:lnSpc>
                <a:spcPts val="2100"/>
              </a:lnSpc>
            </a:pPr>
            <a:r>
              <a:rPr lang="ko-KR" altLang="en-US" sz="1200" dirty="0" smtClean="0"/>
              <a:t>마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신청 방법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담당코치 직접 서면 접수</a:t>
            </a:r>
            <a:endParaRPr lang="en-US" altLang="ko-KR" sz="1200" dirty="0" smtClean="0"/>
          </a:p>
          <a:p>
            <a:endParaRPr lang="en-US" altLang="ko-KR" sz="1200" dirty="0" smtClean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406862"/>
              </p:ext>
            </p:extLst>
          </p:nvPr>
        </p:nvGraphicFramePr>
        <p:xfrm>
          <a:off x="332823" y="2915816"/>
          <a:ext cx="6175272" cy="427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672"/>
                <a:gridCol w="1152128"/>
                <a:gridCol w="720080"/>
                <a:gridCol w="936104"/>
                <a:gridCol w="1296144"/>
                <a:gridCol w="1296144"/>
              </a:tblGrid>
              <a:tr h="26535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구분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일정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방식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장소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2255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권역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</a:rPr>
                        <a:t>원팀드</a:t>
                      </a:r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저학년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10/20(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예선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리그전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토너먼트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월드컵 보조구장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474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고학년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10/21(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일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예선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리그전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토너먼트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월드컵 </a:t>
                      </a:r>
                      <a:r>
                        <a:rPr lang="ko-KR" altLang="en-US" sz="1000" b="0" dirty="0" err="1" smtClean="0">
                          <a:solidFill>
                            <a:schemeClr val="tx1"/>
                          </a:solidFill>
                        </a:rPr>
                        <a:t>풋살구장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32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</a:rPr>
                        <a:t>와이즈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저학년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10/27(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예선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리그전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토너먼트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잠실 어울림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984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고학년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10/28(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일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예선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리그전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토너먼트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736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</a:rPr>
                        <a:t>파워풀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</a:rPr>
                        <a:t>브레이브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전체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10/21(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일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예선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리그전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본선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토너먼트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월드컵 보조구장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93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</a:rPr>
                        <a:t>왕중왕전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통합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전체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11/4(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일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오전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 smtClean="0">
                          <a:solidFill>
                            <a:schemeClr val="tx1"/>
                          </a:solidFill>
                        </a:rPr>
                        <a:t>연령별</a:t>
                      </a:r>
                      <a:r>
                        <a:rPr lang="en-US" altLang="ko-KR" sz="9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900" b="0" baseline="0" dirty="0" err="1" smtClean="0">
                          <a:solidFill>
                            <a:schemeClr val="tx1"/>
                          </a:solidFill>
                        </a:rPr>
                        <a:t>왕중왕</a:t>
                      </a:r>
                      <a:r>
                        <a:rPr lang="ko-KR" altLang="en-US" sz="900" b="0" dirty="0" err="1" smtClean="0">
                          <a:solidFill>
                            <a:schemeClr val="tx1"/>
                          </a:solidFill>
                        </a:rPr>
                        <a:t>전</a:t>
                      </a:r>
                      <a:endParaRPr lang="en-US" altLang="ko-KR" sz="9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월드컵 보조구장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</a:rPr>
                        <a:t>프로반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100" b="0" dirty="0" err="1" smtClean="0">
                          <a:solidFill>
                            <a:schemeClr val="tx1"/>
                          </a:solidFill>
                        </a:rPr>
                        <a:t>교류전</a:t>
                      </a:r>
                      <a:endParaRPr lang="en-US" altLang="ko-KR" sz="11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통합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</a:rPr>
                        <a:t>전체</a:t>
                      </a:r>
                      <a:endParaRPr lang="ko-KR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11/4(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일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오후</a:t>
                      </a:r>
                      <a:endParaRPr lang="en-US" altLang="ko-KR" sz="1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 smtClean="0">
                          <a:solidFill>
                            <a:schemeClr val="tx1"/>
                          </a:solidFill>
                        </a:rPr>
                        <a:t>각 야드 </a:t>
                      </a:r>
                      <a:r>
                        <a:rPr lang="ko-KR" altLang="en-US" sz="900" b="0" dirty="0" err="1" smtClean="0">
                          <a:solidFill>
                            <a:schemeClr val="tx1"/>
                          </a:solidFill>
                        </a:rPr>
                        <a:t>프로반</a:t>
                      </a:r>
                      <a:endParaRPr lang="en-US" altLang="ko-KR" sz="9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월드컵 보조구장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41" y="6020"/>
            <a:ext cx="6858000" cy="945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/>
              <a:t>4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규정의 적용</a:t>
            </a:r>
            <a:r>
              <a:rPr lang="en-US" altLang="ko-KR" sz="1200" dirty="0"/>
              <a:t>&gt;</a:t>
            </a:r>
          </a:p>
          <a:p>
            <a:pPr>
              <a:lnSpc>
                <a:spcPts val="21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대회는 해당주간 </a:t>
            </a:r>
            <a:r>
              <a:rPr lang="en-US" altLang="ko-KR" sz="1200" dirty="0"/>
              <a:t>1</a:t>
            </a:r>
            <a:r>
              <a:rPr lang="ko-KR" altLang="en-US" sz="1200" dirty="0"/>
              <a:t>회 수업을 대체하며</a:t>
            </a:r>
            <a:r>
              <a:rPr lang="en-US" altLang="ko-KR" sz="1200" dirty="0"/>
              <a:t>, </a:t>
            </a:r>
            <a:r>
              <a:rPr lang="ko-KR" altLang="en-US" sz="1200" dirty="0"/>
              <a:t>참가자에 한해 별도의 </a:t>
            </a:r>
            <a:r>
              <a:rPr lang="ko-KR" altLang="en-US" sz="1200" dirty="0" smtClean="0"/>
              <a:t>참가비를 징수한다</a:t>
            </a:r>
            <a:r>
              <a:rPr lang="en-US" altLang="ko-KR" sz="1200" dirty="0" smtClean="0"/>
              <a:t>.</a:t>
            </a: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만약</a:t>
            </a:r>
            <a:r>
              <a:rPr lang="en-US" altLang="ko-KR" sz="1200" dirty="0"/>
              <a:t>, </a:t>
            </a:r>
            <a:r>
              <a:rPr lang="ko-KR" altLang="en-US" sz="1200" dirty="0"/>
              <a:t>대회에 참가하지 못하는 회원에 대해서는 대회 기념품 제공이나 기타 보강</a:t>
            </a:r>
            <a:r>
              <a:rPr lang="en-US" altLang="ko-KR" sz="1200" dirty="0"/>
              <a:t>, </a:t>
            </a:r>
            <a:r>
              <a:rPr lang="ko-KR" altLang="en-US" sz="1200" dirty="0"/>
              <a:t>회원 약관 </a:t>
            </a: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내 휴강에 따른 방식으로 수업대체 방식을 적용합니다</a:t>
            </a:r>
            <a:r>
              <a:rPr lang="en-US" altLang="ko-KR" sz="1200" dirty="0"/>
              <a:t>.</a:t>
            </a:r>
            <a:r>
              <a:rPr lang="ko-KR" altLang="en-US" sz="1200" b="1" u="sng" dirty="0"/>
              <a:t>  </a:t>
            </a:r>
            <a:endParaRPr lang="en-US" altLang="ko-KR" sz="1200" b="1" u="sng" dirty="0"/>
          </a:p>
          <a:p>
            <a:pPr>
              <a:lnSpc>
                <a:spcPts val="21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대회는 대회운영본부에서 정한 </a:t>
            </a:r>
            <a:r>
              <a:rPr lang="en-US" altLang="ko-KR" sz="1200" dirty="0"/>
              <a:t>‘</a:t>
            </a:r>
            <a:r>
              <a:rPr lang="ko-KR" altLang="en-US" sz="1200" dirty="0"/>
              <a:t>대회규정</a:t>
            </a:r>
            <a:r>
              <a:rPr lang="en-US" altLang="ko-KR" sz="1200" dirty="0"/>
              <a:t>’</a:t>
            </a:r>
            <a:r>
              <a:rPr lang="ko-KR" altLang="en-US" sz="1200" dirty="0"/>
              <a:t>을 적용하며</a:t>
            </a:r>
            <a:r>
              <a:rPr lang="en-US" altLang="ko-KR" sz="1200" dirty="0"/>
              <a:t>,</a:t>
            </a:r>
            <a:r>
              <a:rPr lang="ko-KR" altLang="en-US" sz="1200" dirty="0"/>
              <a:t> 본 규정에 없는 사항은 </a:t>
            </a:r>
            <a:r>
              <a:rPr lang="en-US" altLang="ko-KR" sz="1200" dirty="0"/>
              <a:t>‘</a:t>
            </a:r>
            <a:r>
              <a:rPr lang="ko-KR" altLang="en-US" sz="1200" dirty="0"/>
              <a:t>대한축구</a:t>
            </a: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협회</a:t>
            </a:r>
            <a:r>
              <a:rPr lang="en-US" altLang="ko-KR" sz="1200" dirty="0"/>
              <a:t> </a:t>
            </a:r>
            <a:r>
              <a:rPr lang="ko-KR" altLang="en-US" sz="1200" dirty="0"/>
              <a:t>경기규칙</a:t>
            </a:r>
            <a:r>
              <a:rPr lang="en-US" altLang="ko-KR" sz="1200" dirty="0"/>
              <a:t>’ </a:t>
            </a:r>
            <a:r>
              <a:rPr lang="ko-KR" altLang="en-US" sz="1200" dirty="0"/>
              <a:t>규정을 준용하며</a:t>
            </a:r>
            <a:r>
              <a:rPr lang="en-US" altLang="ko-KR" sz="1200" dirty="0"/>
              <a:t>, </a:t>
            </a:r>
            <a:r>
              <a:rPr lang="ko-KR" altLang="en-US" sz="1200" dirty="0"/>
              <a:t>본 규정과 </a:t>
            </a:r>
            <a:r>
              <a:rPr lang="en-US" altLang="ko-KR" sz="1200" dirty="0"/>
              <a:t>‘</a:t>
            </a:r>
            <a:r>
              <a:rPr lang="ko-KR" altLang="en-US" sz="1200" dirty="0"/>
              <a:t>대한축구협회</a:t>
            </a:r>
            <a:r>
              <a:rPr lang="en-US" altLang="ko-KR" sz="1200" dirty="0"/>
              <a:t>’</a:t>
            </a:r>
            <a:r>
              <a:rPr lang="ko-KR" altLang="en-US" sz="1200" dirty="0"/>
              <a:t>의 규정으로 해석할 수 없거나 </a:t>
            </a:r>
            <a:endParaRPr lang="en-US" altLang="ko-KR" sz="1200" dirty="0"/>
          </a:p>
          <a:p>
            <a:pPr>
              <a:lnSpc>
                <a:spcPts val="21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명문화</a:t>
            </a:r>
            <a:r>
              <a:rPr lang="en-US" altLang="ko-KR" sz="1200" dirty="0"/>
              <a:t> </a:t>
            </a:r>
            <a:r>
              <a:rPr lang="ko-KR" altLang="en-US" sz="1200" dirty="0"/>
              <a:t>되지 않은 사항에 대해선 </a:t>
            </a:r>
            <a:r>
              <a:rPr lang="en-US" altLang="ko-KR" sz="1200" dirty="0"/>
              <a:t>‘</a:t>
            </a:r>
            <a:r>
              <a:rPr lang="ko-KR" altLang="en-US" sz="1200" dirty="0"/>
              <a:t>대회운영본부</a:t>
            </a:r>
            <a:r>
              <a:rPr lang="en-US" altLang="ko-KR" sz="1200" dirty="0"/>
              <a:t>’</a:t>
            </a:r>
            <a:r>
              <a:rPr lang="ko-KR" altLang="en-US" sz="1200" dirty="0"/>
              <a:t>의 해석과 결정에 따른다</a:t>
            </a:r>
            <a:r>
              <a:rPr lang="en-US" altLang="ko-KR" sz="1200" dirty="0"/>
              <a:t>.</a:t>
            </a:r>
            <a:r>
              <a:rPr lang="ko-KR" altLang="en-US" sz="1200" dirty="0"/>
              <a:t>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5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대회 구성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대회는 각 학년별로 진행한다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중학교는 하나의 학년으로 구분한다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각 대회는 </a:t>
            </a:r>
            <a:r>
              <a:rPr lang="ko-KR" altLang="en-US" sz="1200" dirty="0" err="1" smtClean="0"/>
              <a:t>권역별</a:t>
            </a:r>
            <a:r>
              <a:rPr lang="ko-KR" altLang="en-US" sz="1200" dirty="0" smtClean="0"/>
              <a:t> 예선 대회로 나누어 별도의 날짜에 개최한다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각 대회는 조별예선과 본선 토너먼트로 구성된다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각 조는 기본적으로 </a:t>
            </a:r>
            <a:r>
              <a:rPr lang="en-US" altLang="ko-KR" sz="1200" dirty="0" smtClean="0"/>
              <a:t>4</a:t>
            </a:r>
            <a:r>
              <a:rPr lang="ko-KR" altLang="en-US" sz="1200" dirty="0" smtClean="0"/>
              <a:t>팀으로 구성되며 각 학년별 참가 팀 수에 따라 조정될 수 있다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마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왕중왕전은</a:t>
            </a:r>
            <a:r>
              <a:rPr lang="ko-KR" altLang="en-US" sz="1200" dirty="0" smtClean="0"/>
              <a:t> 남부와 북부의 각 연령별 대회 우승팀에게 참여자격이 주어진다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6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참가 자격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참가 팀의 선수단은 </a:t>
            </a:r>
            <a:r>
              <a:rPr lang="en-US" altLang="ko-KR" sz="1200" dirty="0" smtClean="0"/>
              <a:t>Future of FC</a:t>
            </a:r>
            <a:r>
              <a:rPr lang="ko-KR" altLang="en-US" sz="1200" dirty="0" smtClean="0"/>
              <a:t>서울 회원으로 구성되어야 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</a:t>
            </a:r>
            <a:r>
              <a:rPr lang="ko-KR" altLang="en-US" sz="1200" dirty="0" smtClean="0"/>
              <a:t>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야드 </a:t>
            </a:r>
            <a:r>
              <a:rPr lang="ko-KR" altLang="en-US" sz="1200" dirty="0" err="1" smtClean="0"/>
              <a:t>프로반은</a:t>
            </a:r>
            <a:r>
              <a:rPr lang="ko-KR" altLang="en-US" sz="1200" dirty="0" smtClean="0"/>
              <a:t> 별도의 </a:t>
            </a:r>
            <a:r>
              <a:rPr lang="ko-KR" altLang="en-US" sz="1200" dirty="0" err="1" smtClean="0"/>
              <a:t>프로반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교류전으로</a:t>
            </a:r>
            <a:r>
              <a:rPr lang="ko-KR" altLang="en-US" sz="1200" dirty="0" smtClean="0"/>
              <a:t> 진행한다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참가 팀은 대회운영본부가 정한 소정의 참가신청서를 제출한 팀에 한한다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(</a:t>
            </a:r>
            <a:r>
              <a:rPr lang="ko-KR" altLang="en-US" sz="1200" dirty="0" smtClean="0"/>
              <a:t>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본 대회는 기본적으로 </a:t>
            </a:r>
            <a:r>
              <a:rPr lang="en-US" altLang="ko-KR" sz="1200" dirty="0" smtClean="0"/>
              <a:t>8</a:t>
            </a:r>
            <a:r>
              <a:rPr lang="ko-KR" altLang="en-US" sz="1200" dirty="0" smtClean="0"/>
              <a:t>명 이상의 동일연령으로 구성된 반을 하나의 팀으로 인정한다</a:t>
            </a:r>
            <a:r>
              <a:rPr lang="en-US" altLang="ko-KR" sz="1200" dirty="0" smtClean="0"/>
              <a:t>.)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참가 팀은 성인 지도자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인 이상 있어야 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팀 별 선수등록인원은 최소 </a:t>
            </a:r>
            <a:r>
              <a:rPr lang="en-US" altLang="ko-KR" sz="1200" dirty="0" smtClean="0"/>
              <a:t>8</a:t>
            </a:r>
            <a:r>
              <a:rPr lang="ko-KR" altLang="en-US" sz="1200" dirty="0" smtClean="0"/>
              <a:t>명 이상이어야 한다</a:t>
            </a:r>
            <a:r>
              <a:rPr lang="en-US" altLang="ko-KR" sz="1200" dirty="0" smtClean="0"/>
              <a:t>. (</a:t>
            </a:r>
            <a:r>
              <a:rPr lang="ko-KR" altLang="en-US" sz="1200" dirty="0" smtClean="0"/>
              <a:t>팀 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참가인원에 따라 변경될 수 있음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7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대표자회의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대진 추첨은 운영본부 자체 규정에 의해 추첨으로 진행한다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8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경기 방식</a:t>
            </a:r>
            <a:r>
              <a:rPr lang="en-US" altLang="ko-KR" sz="1200" dirty="0" smtClean="0"/>
              <a:t>&gt;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본 대회는 예선 조별리그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본선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토너먼트 그리고 </a:t>
            </a:r>
            <a:r>
              <a:rPr lang="ko-KR" altLang="en-US" sz="1200" dirty="0" err="1" smtClean="0"/>
              <a:t>왕중왕전으로</a:t>
            </a:r>
            <a:r>
              <a:rPr lang="ko-KR" altLang="en-US" sz="1200" dirty="0" smtClean="0"/>
              <a:t> 구성된다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대상 </a:t>
            </a:r>
            <a:r>
              <a:rPr lang="en-US" altLang="ko-KR" sz="1200" dirty="0" smtClean="0"/>
              <a:t>: 6</a:t>
            </a:r>
            <a:r>
              <a:rPr lang="ko-KR" altLang="en-US" sz="1200" dirty="0" smtClean="0"/>
              <a:t>세 </a:t>
            </a:r>
            <a:r>
              <a:rPr lang="en-US" altLang="ko-KR" sz="1200" dirty="0" smtClean="0"/>
              <a:t>/ 7</a:t>
            </a:r>
            <a:r>
              <a:rPr lang="ko-KR" altLang="en-US" sz="1200" dirty="0" smtClean="0"/>
              <a:t>세</a:t>
            </a:r>
            <a:r>
              <a:rPr lang="en-US" altLang="ko-KR" sz="1200" dirty="0" smtClean="0"/>
              <a:t> 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4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5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6</a:t>
            </a:r>
            <a:r>
              <a:rPr lang="ko-KR" altLang="en-US" sz="1200" dirty="0" smtClean="0"/>
              <a:t>학년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중등부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경기방식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예선 조별 리그</a:t>
            </a:r>
            <a:r>
              <a:rPr lang="en-US" altLang="ko-KR" sz="1200" dirty="0" smtClean="0"/>
              <a:t> / </a:t>
            </a:r>
            <a:r>
              <a:rPr lang="ko-KR" altLang="en-US" sz="1200" dirty="0" smtClean="0"/>
              <a:t>본선 토너먼트 </a:t>
            </a:r>
            <a:r>
              <a:rPr lang="en-US" altLang="ko-KR" sz="1200" dirty="0" smtClean="0"/>
              <a:t>/ </a:t>
            </a:r>
            <a:r>
              <a:rPr lang="ko-KR" altLang="en-US" sz="1200" dirty="0" err="1" smtClean="0"/>
              <a:t>왕중왕전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조 구성   </a:t>
            </a:r>
            <a:r>
              <a:rPr lang="en-US" altLang="ko-KR" sz="1200" dirty="0" smtClean="0"/>
              <a:t>: 4</a:t>
            </a:r>
            <a:r>
              <a:rPr lang="ko-KR" altLang="en-US" sz="1200" dirty="0" smtClean="0"/>
              <a:t>팀 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참가 팀에 따라 다를 수 있음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41" y="6020"/>
            <a:ext cx="6858000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  </a:t>
            </a:r>
            <a:r>
              <a:rPr lang="en-US" altLang="ko-KR" sz="1200" dirty="0"/>
              <a:t>-</a:t>
            </a:r>
            <a:r>
              <a:rPr lang="ko-KR" altLang="en-US" sz="1200" dirty="0"/>
              <a:t>경기인원 </a:t>
            </a:r>
            <a:r>
              <a:rPr lang="en-US" altLang="ko-KR" sz="1200" dirty="0"/>
              <a:t>: 7 vs 7 (</a:t>
            </a:r>
            <a:r>
              <a:rPr lang="ko-KR" altLang="en-US" sz="1200" dirty="0"/>
              <a:t>팀 별</a:t>
            </a:r>
            <a:r>
              <a:rPr lang="en-US" altLang="ko-KR" sz="1200" dirty="0"/>
              <a:t>, </a:t>
            </a:r>
            <a:r>
              <a:rPr lang="ko-KR" altLang="en-US" sz="1200" dirty="0"/>
              <a:t>참가인원에 따라 변경될 수 있음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   </a:t>
            </a:r>
            <a:r>
              <a:rPr lang="ko-KR" altLang="en-US" sz="1200" dirty="0"/>
              <a:t>단</a:t>
            </a:r>
            <a:r>
              <a:rPr lang="en-US" altLang="ko-KR" sz="1200" dirty="0"/>
              <a:t>, </a:t>
            </a:r>
            <a:r>
              <a:rPr lang="ko-KR" altLang="en-US" sz="1200" dirty="0"/>
              <a:t>어느 한 팀이라도 </a:t>
            </a:r>
            <a:r>
              <a:rPr lang="en-US" altLang="ko-KR" sz="1200" dirty="0"/>
              <a:t>5</a:t>
            </a:r>
            <a:r>
              <a:rPr lang="ko-KR" altLang="en-US" sz="1200" dirty="0"/>
              <a:t>명보다 적을 때에는 경기를 개시할 수 없으며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   </a:t>
            </a:r>
            <a:r>
              <a:rPr lang="ko-KR" altLang="en-US" sz="1200" dirty="0"/>
              <a:t>경기인원이 미달되는 팀은 </a:t>
            </a:r>
            <a:r>
              <a:rPr lang="en-US" altLang="ko-KR" sz="1200" dirty="0"/>
              <a:t>0:3</a:t>
            </a:r>
            <a:r>
              <a:rPr lang="ko-KR" altLang="en-US" sz="1200" dirty="0"/>
              <a:t> 실격패로 처리한다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-</a:t>
            </a:r>
            <a:r>
              <a:rPr lang="ko-KR" altLang="en-US" sz="1200" dirty="0"/>
              <a:t>경기시간 </a:t>
            </a:r>
            <a:r>
              <a:rPr lang="en-US" altLang="ko-KR" sz="1200" dirty="0"/>
              <a:t>: </a:t>
            </a:r>
            <a:r>
              <a:rPr lang="ko-KR" altLang="en-US" sz="1200" dirty="0"/>
              <a:t>예선</a:t>
            </a:r>
            <a:r>
              <a:rPr lang="en-US" altLang="ko-KR" sz="1200" dirty="0"/>
              <a:t>/</a:t>
            </a:r>
            <a:r>
              <a:rPr lang="ko-KR" altLang="en-US" sz="1200" dirty="0"/>
              <a:t>본선 경기는 전</a:t>
            </a:r>
            <a:r>
              <a:rPr lang="en-US" altLang="ko-KR" sz="1200" dirty="0"/>
              <a:t>/</a:t>
            </a:r>
            <a:r>
              <a:rPr lang="ko-KR" altLang="en-US" sz="1200" dirty="0"/>
              <a:t>후반 구분 없이 </a:t>
            </a:r>
            <a:r>
              <a:rPr lang="en-US" altLang="ko-KR" sz="1200" dirty="0"/>
              <a:t>15</a:t>
            </a:r>
            <a:r>
              <a:rPr lang="ko-KR" altLang="en-US" sz="1200" dirty="0"/>
              <a:t>분 씩 </a:t>
            </a:r>
            <a:r>
              <a:rPr lang="en-US" altLang="ko-KR" sz="1200" dirty="0"/>
              <a:t>(</a:t>
            </a:r>
            <a:r>
              <a:rPr lang="ko-KR" altLang="en-US" sz="1200" dirty="0"/>
              <a:t>연령별 경기에 따라 다를 수 있음</a:t>
            </a:r>
            <a:r>
              <a:rPr lang="en-US" altLang="ko-KR" sz="1200" dirty="0"/>
              <a:t>),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             </a:t>
            </a:r>
            <a:r>
              <a:rPr lang="ko-KR" altLang="en-US" sz="1200" dirty="0" err="1"/>
              <a:t>왕중왕전</a:t>
            </a:r>
            <a:r>
              <a:rPr lang="ko-KR" altLang="en-US" sz="1200" dirty="0"/>
              <a:t> 경기는 </a:t>
            </a:r>
            <a:r>
              <a:rPr lang="ko-KR" altLang="en-US" sz="1200" dirty="0" err="1" smtClean="0"/>
              <a:t>전후반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구분없이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20</a:t>
            </a:r>
            <a:r>
              <a:rPr lang="ko-KR" altLang="en-US" sz="1200" dirty="0" smtClean="0"/>
              <a:t>분 </a:t>
            </a:r>
            <a:r>
              <a:rPr lang="ko-KR" altLang="en-US" sz="1200" dirty="0"/>
              <a:t>씩 진행된다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-</a:t>
            </a:r>
            <a:r>
              <a:rPr lang="ko-KR" altLang="en-US" sz="1200" dirty="0"/>
              <a:t>본선 </a:t>
            </a:r>
            <a:r>
              <a:rPr lang="en-US" altLang="ko-KR" sz="1200" dirty="0"/>
              <a:t>: </a:t>
            </a:r>
            <a:r>
              <a:rPr lang="ko-KR" altLang="en-US" sz="1200" dirty="0"/>
              <a:t>무승부 시</a:t>
            </a:r>
            <a:r>
              <a:rPr lang="en-US" altLang="ko-KR" sz="1200" dirty="0"/>
              <a:t>, </a:t>
            </a:r>
            <a:r>
              <a:rPr lang="ko-KR" altLang="en-US" sz="1200" dirty="0"/>
              <a:t>연장전 없이 승부차기로 결정한다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-</a:t>
            </a:r>
            <a:r>
              <a:rPr lang="ko-KR" altLang="en-US" sz="1200" dirty="0" err="1"/>
              <a:t>왕중왕전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무승부 시</a:t>
            </a:r>
            <a:r>
              <a:rPr lang="en-US" altLang="ko-KR" sz="1200" dirty="0"/>
              <a:t>, </a:t>
            </a:r>
            <a:r>
              <a:rPr lang="ko-KR" altLang="en-US" sz="1200" dirty="0"/>
              <a:t>연장전 전</a:t>
            </a:r>
            <a:r>
              <a:rPr lang="en-US" altLang="ko-KR" sz="1200" dirty="0"/>
              <a:t>/</a:t>
            </a:r>
            <a:r>
              <a:rPr lang="ko-KR" altLang="en-US" sz="1200" dirty="0"/>
              <a:t>후반 각 </a:t>
            </a:r>
            <a:r>
              <a:rPr lang="en-US" altLang="ko-KR" sz="1200" dirty="0"/>
              <a:t>5</a:t>
            </a:r>
            <a:r>
              <a:rPr lang="ko-KR" altLang="en-US" sz="1200" dirty="0"/>
              <a:t>분씩</a:t>
            </a:r>
            <a:r>
              <a:rPr lang="en-US" altLang="ko-KR" sz="1200" dirty="0"/>
              <a:t>. </a:t>
            </a:r>
            <a:r>
              <a:rPr lang="ko-KR" altLang="en-US" sz="1200" dirty="0"/>
              <a:t>연장전 무승부 시</a:t>
            </a:r>
            <a:r>
              <a:rPr lang="en-US" altLang="ko-KR" sz="1200" dirty="0"/>
              <a:t>, </a:t>
            </a:r>
            <a:r>
              <a:rPr lang="ko-KR" altLang="en-US" sz="1200" dirty="0"/>
              <a:t>승부차기로 결정한다</a:t>
            </a:r>
            <a:r>
              <a:rPr lang="en-US" altLang="ko-KR" sz="1200" dirty="0"/>
              <a:t>.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 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교체선수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선수교체는 참가신청서에 등록된 선수에 한해 수시 교체할 수 있다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9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승점 및 승자 결정방식</a:t>
            </a:r>
            <a:r>
              <a:rPr lang="en-US" altLang="ko-KR" sz="1200" dirty="0" smtClean="0"/>
              <a:t>&gt; </a:t>
            </a:r>
            <a:endParaRPr lang="en-US" altLang="ko-KR" sz="12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본 대회의 조별예선 승점은 아래와 같다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승 </a:t>
            </a:r>
            <a:r>
              <a:rPr lang="en-US" altLang="ko-KR" sz="1200" dirty="0" smtClean="0"/>
              <a:t>: 3</a:t>
            </a:r>
            <a:r>
              <a:rPr lang="ko-KR" altLang="en-US" sz="1200" dirty="0" smtClean="0"/>
              <a:t>점</a:t>
            </a:r>
            <a:r>
              <a:rPr lang="en-US" altLang="ko-KR" sz="1200" dirty="0" smtClean="0"/>
              <a:t> (</a:t>
            </a:r>
            <a:r>
              <a:rPr lang="ko-KR" altLang="en-US" sz="1200" dirty="0" smtClean="0"/>
              <a:t>기권 승의 경우</a:t>
            </a:r>
            <a:r>
              <a:rPr lang="en-US" altLang="ko-KR" sz="1200" dirty="0" smtClean="0"/>
              <a:t>, 3:0 </a:t>
            </a:r>
            <a:r>
              <a:rPr lang="ko-KR" altLang="en-US" sz="1200" dirty="0" smtClean="0"/>
              <a:t>승 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 승점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점으로 한다</a:t>
            </a:r>
            <a:r>
              <a:rPr lang="en-US" altLang="ko-KR" sz="1200" dirty="0" smtClean="0"/>
              <a:t>.)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무 </a:t>
            </a:r>
            <a:r>
              <a:rPr lang="en-US" altLang="ko-KR" sz="1200" dirty="0" smtClean="0"/>
              <a:t>: 1</a:t>
            </a:r>
            <a:r>
              <a:rPr lang="ko-KR" altLang="en-US" sz="1200" dirty="0" smtClean="0"/>
              <a:t>점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패 </a:t>
            </a:r>
            <a:r>
              <a:rPr lang="en-US" altLang="ko-KR" sz="1200" dirty="0" smtClean="0"/>
              <a:t>: 0</a:t>
            </a:r>
            <a:r>
              <a:rPr lang="ko-KR" altLang="en-US" sz="1200" dirty="0" smtClean="0"/>
              <a:t>점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본 대회의 조별리그 순위 결정방식은 다음과 같다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-</a:t>
            </a:r>
            <a:r>
              <a:rPr lang="ko-KR" altLang="en-US" sz="1200" dirty="0" smtClean="0"/>
              <a:t>승점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＞ 골득실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＞ </a:t>
            </a:r>
            <a:r>
              <a:rPr lang="ko-KR" altLang="en-US" sz="1200" dirty="0" err="1" smtClean="0"/>
              <a:t>승자승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＞ 추첨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다</a:t>
            </a:r>
            <a:r>
              <a:rPr lang="en-US" altLang="ko-KR" sz="1200" dirty="0"/>
              <a:t>. </a:t>
            </a:r>
            <a:r>
              <a:rPr lang="ko-KR" altLang="en-US" sz="1200" dirty="0"/>
              <a:t>본선 진출 </a:t>
            </a:r>
            <a:r>
              <a:rPr lang="ko-KR" altLang="en-US" sz="1200" dirty="0" smtClean="0"/>
              <a:t>방식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 </a:t>
            </a:r>
            <a:r>
              <a:rPr lang="en-US" altLang="ko-KR" sz="1200" dirty="0"/>
              <a:t>·4</a:t>
            </a:r>
            <a:r>
              <a:rPr lang="ko-KR" altLang="en-US" sz="1200" dirty="0"/>
              <a:t>팀 </a:t>
            </a:r>
            <a:r>
              <a:rPr lang="en-US" altLang="ko-KR" sz="1200" dirty="0"/>
              <a:t>00</a:t>
            </a:r>
            <a:r>
              <a:rPr lang="ko-KR" altLang="en-US" sz="1200" dirty="0"/>
              <a:t>개조 예선 진행 </a:t>
            </a:r>
            <a:r>
              <a:rPr lang="en-US" altLang="ko-KR" sz="1200" dirty="0"/>
              <a:t>= 0~0</a:t>
            </a:r>
            <a:r>
              <a:rPr lang="ko-KR" altLang="en-US" sz="1200" dirty="0"/>
              <a:t>조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·</a:t>
            </a:r>
            <a:r>
              <a:rPr lang="ko-KR" altLang="en-US" sz="1200" dirty="0"/>
              <a:t>조별리그 </a:t>
            </a:r>
            <a:r>
              <a:rPr lang="en-US" altLang="ko-KR" sz="1200" dirty="0"/>
              <a:t>: </a:t>
            </a:r>
            <a:r>
              <a:rPr lang="ko-KR" altLang="en-US" sz="1200" dirty="0"/>
              <a:t>각 조별 순위 </a:t>
            </a:r>
            <a:r>
              <a:rPr lang="en-US" altLang="ko-KR" sz="1200" dirty="0"/>
              <a:t>1</a:t>
            </a:r>
            <a:r>
              <a:rPr lang="ko-KR" altLang="en-US" sz="1200" dirty="0"/>
              <a:t>위</a:t>
            </a:r>
            <a:r>
              <a:rPr lang="en-US" altLang="ko-KR" sz="1200" dirty="0"/>
              <a:t>, 2</a:t>
            </a:r>
            <a:r>
              <a:rPr lang="ko-KR" altLang="en-US" sz="1200" dirty="0"/>
              <a:t>위가 본선에 진출한다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 (</a:t>
            </a:r>
            <a:r>
              <a:rPr lang="ko-KR" altLang="en-US" sz="1200" dirty="0" err="1"/>
              <a:t>참가팀</a:t>
            </a:r>
            <a:r>
              <a:rPr lang="ko-KR" altLang="en-US" sz="1200" dirty="0"/>
              <a:t> </a:t>
            </a:r>
            <a:r>
              <a:rPr lang="ko-KR" altLang="en-US" sz="1200" dirty="0" err="1"/>
              <a:t>수에따라</a:t>
            </a:r>
            <a:r>
              <a:rPr lang="ko-KR" altLang="en-US" sz="1200" dirty="0"/>
              <a:t> 일부 학년은 조 </a:t>
            </a:r>
            <a:r>
              <a:rPr lang="en-US" altLang="ko-KR" sz="1200" dirty="0"/>
              <a:t>1</a:t>
            </a:r>
            <a:r>
              <a:rPr lang="ko-KR" altLang="en-US" sz="1200" dirty="0"/>
              <a:t>위 만 본선진출</a:t>
            </a:r>
            <a:r>
              <a:rPr lang="en-US" altLang="ko-KR" sz="1200" dirty="0"/>
              <a:t> </a:t>
            </a:r>
            <a:r>
              <a:rPr lang="ko-KR" altLang="en-US" sz="1200" dirty="0"/>
              <a:t>하거나</a:t>
            </a:r>
            <a:r>
              <a:rPr lang="en-US" altLang="ko-KR" sz="1200" dirty="0"/>
              <a:t>,</a:t>
            </a:r>
            <a:r>
              <a:rPr lang="ko-KR" altLang="en-US" sz="1200" dirty="0"/>
              <a:t> 조 </a:t>
            </a:r>
            <a:r>
              <a:rPr lang="en-US" altLang="ko-KR" sz="1200" dirty="0"/>
              <a:t>2</a:t>
            </a:r>
            <a:r>
              <a:rPr lang="ko-KR" altLang="en-US" sz="1200" dirty="0"/>
              <a:t>위 중 순위 결정방식에 따라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        본선진출 팀 결정 </a:t>
            </a:r>
            <a:r>
              <a:rPr lang="en-US" altLang="ko-KR" sz="1200" dirty="0"/>
              <a:t>/ </a:t>
            </a:r>
            <a:r>
              <a:rPr lang="ko-KR" altLang="en-US" sz="1200" dirty="0"/>
              <a:t>각 조</a:t>
            </a:r>
            <a:r>
              <a:rPr lang="en-US" altLang="ko-KR" sz="1200" dirty="0"/>
              <a:t>2</a:t>
            </a:r>
            <a:r>
              <a:rPr lang="ko-KR" altLang="en-US" sz="1200" dirty="0"/>
              <a:t>위 순위 선정방식</a:t>
            </a:r>
            <a:r>
              <a:rPr lang="en-US" altLang="ko-KR" sz="1200" dirty="0"/>
              <a:t> </a:t>
            </a:r>
            <a:r>
              <a:rPr lang="ko-KR" altLang="en-US" sz="1200" dirty="0"/>
              <a:t>승점</a:t>
            </a:r>
            <a:r>
              <a:rPr lang="en-US" altLang="ko-KR" sz="1200" dirty="0"/>
              <a:t>&gt;</a:t>
            </a:r>
            <a:r>
              <a:rPr lang="ko-KR" altLang="en-US" sz="1200" dirty="0"/>
              <a:t>골득실</a:t>
            </a:r>
            <a:r>
              <a:rPr lang="en-US" altLang="ko-KR" sz="1200" dirty="0"/>
              <a:t>&gt;</a:t>
            </a:r>
            <a:r>
              <a:rPr lang="ko-KR" altLang="en-US" sz="1200" dirty="0" err="1"/>
              <a:t>다득점</a:t>
            </a:r>
            <a:r>
              <a:rPr lang="en-US" altLang="ko-KR" sz="1200" dirty="0"/>
              <a:t>&gt;</a:t>
            </a:r>
            <a:r>
              <a:rPr lang="ko-KR" altLang="en-US" sz="1200" dirty="0"/>
              <a:t>추첨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제 </a:t>
            </a:r>
            <a:r>
              <a:rPr lang="en-US" altLang="ko-KR" sz="1200" dirty="0"/>
              <a:t>10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경기 시작 및 중지의 결정</a:t>
            </a:r>
            <a:r>
              <a:rPr lang="en-US" altLang="ko-KR" sz="1200" dirty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대회의 참가에 있어 천재지변</a:t>
            </a:r>
            <a:r>
              <a:rPr lang="en-US" altLang="ko-KR" sz="1200" dirty="0"/>
              <a:t>, </a:t>
            </a:r>
            <a:r>
              <a:rPr lang="ko-KR" altLang="en-US" sz="1200" dirty="0"/>
              <a:t>불가항력 등의 사유를 제외하고</a:t>
            </a:r>
            <a:r>
              <a:rPr lang="en-US" altLang="ko-KR" sz="1200" dirty="0"/>
              <a:t>, </a:t>
            </a:r>
            <a:r>
              <a:rPr lang="ko-KR" altLang="en-US" sz="1200" dirty="0"/>
              <a:t>통보 유무와 관계없이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</a:t>
            </a:r>
            <a:r>
              <a:rPr lang="ko-KR" altLang="en-US" sz="1200" dirty="0"/>
              <a:t>경기 시작시간으로 부터 </a:t>
            </a:r>
            <a:r>
              <a:rPr lang="en-US" altLang="ko-KR" sz="1200" dirty="0"/>
              <a:t>5</a:t>
            </a:r>
            <a:r>
              <a:rPr lang="ko-KR" altLang="en-US" sz="1200" dirty="0"/>
              <a:t>분 이상 지각 시</a:t>
            </a:r>
            <a:r>
              <a:rPr lang="en-US" altLang="ko-KR" sz="1200" dirty="0"/>
              <a:t>, </a:t>
            </a:r>
            <a:r>
              <a:rPr lang="ko-KR" altLang="en-US" sz="1200" dirty="0"/>
              <a:t>실격패 </a:t>
            </a:r>
            <a:r>
              <a:rPr lang="en-US" altLang="ko-KR" sz="1200" dirty="0"/>
              <a:t>(0:3 </a:t>
            </a:r>
            <a:r>
              <a:rPr lang="ko-KR" altLang="en-US" sz="1200" dirty="0"/>
              <a:t>패</a:t>
            </a:r>
            <a:r>
              <a:rPr lang="en-US" altLang="ko-KR" sz="1200" dirty="0"/>
              <a:t>)</a:t>
            </a:r>
            <a:r>
              <a:rPr lang="ko-KR" altLang="en-US" sz="1200" dirty="0"/>
              <a:t>로 처리한다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(</a:t>
            </a:r>
            <a:r>
              <a:rPr lang="ko-KR" altLang="en-US" sz="1200" dirty="0"/>
              <a:t>단</a:t>
            </a:r>
            <a:r>
              <a:rPr lang="en-US" altLang="ko-KR" sz="1200" dirty="0"/>
              <a:t>, </a:t>
            </a:r>
            <a:r>
              <a:rPr lang="ko-KR" altLang="en-US" sz="1200" dirty="0"/>
              <a:t>팀 별 최소 경기인원 </a:t>
            </a:r>
            <a:r>
              <a:rPr lang="en-US" altLang="ko-KR" sz="1200" dirty="0"/>
              <a:t>(5</a:t>
            </a:r>
            <a:r>
              <a:rPr lang="ko-KR" altLang="en-US" sz="1200" dirty="0"/>
              <a:t>명</a:t>
            </a:r>
            <a:r>
              <a:rPr lang="en-US" altLang="ko-KR" sz="1200" dirty="0"/>
              <a:t>)</a:t>
            </a:r>
            <a:r>
              <a:rPr lang="ko-KR" altLang="en-US" sz="1200" dirty="0"/>
              <a:t>이 됐을 시에는 경기를 예정대로 진행한다</a:t>
            </a:r>
            <a:r>
              <a:rPr lang="en-US" altLang="ko-KR" sz="1200" dirty="0" smtClean="0"/>
              <a:t>.)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 진행 중 천재지변</a:t>
            </a:r>
            <a:r>
              <a:rPr lang="en-US" altLang="ko-KR" sz="1200" dirty="0"/>
              <a:t>, </a:t>
            </a:r>
            <a:r>
              <a:rPr lang="ko-KR" altLang="en-US" sz="1200" dirty="0"/>
              <a:t>불가항력 등의 사유로 경기를 지속하기 어려운 경우</a:t>
            </a:r>
            <a:r>
              <a:rPr lang="en-US" altLang="ko-KR" sz="1200" dirty="0"/>
              <a:t>, </a:t>
            </a:r>
            <a:r>
              <a:rPr lang="ko-KR" altLang="en-US" sz="1200" dirty="0"/>
              <a:t>주심은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운영본부에 요청하며 운영본부는 경기 중지가 인정될 만한 사유인 경우 경기 중지를 결정한다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해당 경기시간 내</a:t>
            </a:r>
            <a:r>
              <a:rPr lang="en-US" altLang="ko-KR" sz="1200" dirty="0"/>
              <a:t>, </a:t>
            </a:r>
            <a:r>
              <a:rPr lang="ko-KR" altLang="en-US" sz="1200" dirty="0"/>
              <a:t>재개 시 경기 중지 전 양팀 점수로 진행하며 해당 경기시간 후에 재개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시에는 경기 중지 전 양팀 점수를 경기결과에 적용한다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41" y="6020"/>
            <a:ext cx="6858000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11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선수의 출전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제 </a:t>
            </a:r>
            <a:r>
              <a:rPr lang="en-US" altLang="ko-KR" sz="1200" dirty="0" smtClean="0"/>
              <a:t>6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참가 자격</a:t>
            </a:r>
            <a:r>
              <a:rPr lang="en-US" altLang="ko-KR" sz="1200" dirty="0" smtClean="0"/>
              <a:t>&gt;</a:t>
            </a:r>
            <a:r>
              <a:rPr lang="ko-KR" altLang="en-US" sz="1200" dirty="0" smtClean="0"/>
              <a:t>에 의한 선수여야 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대회에 참가하는 운영본부의 양식을 이용하여 최종 출전선수명단을 대회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일전 까지 제출한다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     각 연령별 출전선수는 각 연령별 해당 스탬프로 구분하며 해당 스탬프가 손목에 있는 선수에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한하여 경기 출전이 가능하다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 출전선수는 경기시작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분 전까지 해당경기의 심판에게 인원 및 장비 점검을 받아야 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대회기간 중 퇴장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레드카드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당한 선수는 다음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경기에 출전할 수 없고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회 누적경고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(</a:t>
            </a:r>
            <a:r>
              <a:rPr lang="ko-KR" altLang="en-US" sz="1200" dirty="0" err="1" smtClean="0"/>
              <a:t>엘로우카드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를 받은 선수는 다음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경기에 출전할 수 없다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12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심판 판정 항의에 대한 처벌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양팀 선수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코치 그리고 학부모는 경기 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심판 판정을 절대 존중한다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경기 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심판 판정에 대한 이의제기는 주장을 통하여 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이를 어기고 경기 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기술지역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을 이탈하거나 또는 경기장에 난입하여 심판 판정에 항의하는 코치의 해당팀은 다음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경기에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출전하지 못한다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/>
              <a:t>. </a:t>
            </a:r>
            <a:r>
              <a:rPr lang="ko-KR" altLang="en-US" sz="1200" dirty="0"/>
              <a:t>경기 중</a:t>
            </a:r>
            <a:r>
              <a:rPr lang="en-US" altLang="ko-KR" sz="1200" dirty="0"/>
              <a:t>, </a:t>
            </a:r>
            <a:r>
              <a:rPr lang="ko-KR" altLang="en-US" sz="1200" dirty="0"/>
              <a:t>심판 판정에 불복하여 선수들을 기술지역 근처로 불러 모아 경기를 중단시킨 코치의   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해당 팀은 실격패 처리된다</a:t>
            </a:r>
            <a:r>
              <a:rPr lang="en-US" altLang="ko-KR" sz="1200" dirty="0"/>
              <a:t>.    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라</a:t>
            </a:r>
            <a:r>
              <a:rPr lang="en-US" altLang="ko-KR" sz="1200" dirty="0"/>
              <a:t>. </a:t>
            </a:r>
            <a:r>
              <a:rPr lang="ko-KR" altLang="en-US" sz="1200" dirty="0"/>
              <a:t>심판 판정에 대한 공식 이의제기는 반드시 경기 후</a:t>
            </a:r>
            <a:r>
              <a:rPr lang="en-US" altLang="ko-KR" sz="1200" dirty="0"/>
              <a:t>, </a:t>
            </a:r>
            <a:r>
              <a:rPr lang="ko-KR" altLang="en-US" sz="1200" dirty="0"/>
              <a:t>해당 팀의 담당코치와 주장을 통하여 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 </a:t>
            </a:r>
            <a:r>
              <a:rPr lang="en-US" altLang="ko-KR" sz="1200" dirty="0"/>
              <a:t>13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상벌</a:t>
            </a:r>
            <a:r>
              <a:rPr lang="en-US" altLang="ko-KR" sz="1200" dirty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승부조작</a:t>
            </a:r>
            <a:r>
              <a:rPr lang="en-US" altLang="ko-KR" sz="1200" dirty="0"/>
              <a:t>, </a:t>
            </a:r>
            <a:r>
              <a:rPr lang="ko-KR" altLang="en-US" sz="1200" dirty="0"/>
              <a:t>부정선수 출전 등 위법행위가 발각될 시에는 대회 종료 후라도 해당 팀의 수상은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취소되며 해당 팀의</a:t>
            </a:r>
            <a:r>
              <a:rPr lang="en-US" altLang="ko-KR" sz="1200" dirty="0"/>
              <a:t> </a:t>
            </a:r>
            <a:r>
              <a:rPr lang="ko-KR" altLang="en-US" sz="1200" dirty="0"/>
              <a:t>코치는 </a:t>
            </a:r>
            <a:r>
              <a:rPr lang="en-US" altLang="ko-KR" sz="1200" dirty="0"/>
              <a:t>Future of FC</a:t>
            </a:r>
            <a:r>
              <a:rPr lang="ko-KR" altLang="en-US" sz="1200" dirty="0"/>
              <a:t>서울 상벌위원회에 회부한다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지도자 또는 선수의 욕설</a:t>
            </a:r>
            <a:r>
              <a:rPr lang="en-US" altLang="ko-KR" sz="1200" dirty="0"/>
              <a:t>, </a:t>
            </a:r>
            <a:r>
              <a:rPr lang="ko-KR" altLang="en-US" sz="1200" dirty="0"/>
              <a:t>폭행 등 </a:t>
            </a:r>
            <a:r>
              <a:rPr lang="en-US" altLang="ko-KR" sz="1200" dirty="0"/>
              <a:t>Future of FC</a:t>
            </a:r>
            <a:r>
              <a:rPr lang="ko-KR" altLang="en-US" sz="1200" dirty="0"/>
              <a:t>서울의 대회원칙 </a:t>
            </a:r>
            <a:r>
              <a:rPr lang="en-US" altLang="ko-KR" sz="1200" dirty="0"/>
              <a:t>(</a:t>
            </a:r>
            <a:r>
              <a:rPr lang="ko-KR" altLang="en-US" sz="1200" dirty="0"/>
              <a:t>별첨</a:t>
            </a:r>
            <a:r>
              <a:rPr lang="en-US" altLang="ko-KR" sz="1200" dirty="0"/>
              <a:t>)</a:t>
            </a:r>
            <a:r>
              <a:rPr lang="ko-KR" altLang="en-US" sz="1200" dirty="0"/>
              <a:t>에 위배되는 것으로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판단되는 행동 시</a:t>
            </a:r>
            <a:r>
              <a:rPr lang="en-US" altLang="ko-KR" sz="1200" dirty="0"/>
              <a:t>, </a:t>
            </a:r>
            <a:r>
              <a:rPr lang="ko-KR" altLang="en-US" sz="1200" dirty="0"/>
              <a:t>그 즉시 퇴장 및 잔여경기에 출전할 수 없다</a:t>
            </a:r>
            <a:r>
              <a:rPr lang="en-US" altLang="ko-KR" sz="1200" dirty="0"/>
              <a:t>.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다</a:t>
            </a:r>
            <a:r>
              <a:rPr lang="en-US" altLang="ko-KR" sz="1200" dirty="0"/>
              <a:t>. </a:t>
            </a:r>
            <a:r>
              <a:rPr lang="ko-KR" altLang="en-US" sz="1200" dirty="0"/>
              <a:t>학부모들이 경기장에 무단 입장하거나 소란</a:t>
            </a:r>
            <a:r>
              <a:rPr lang="en-US" altLang="ko-KR" sz="1200" dirty="0"/>
              <a:t> </a:t>
            </a:r>
            <a:r>
              <a:rPr lang="ko-KR" altLang="en-US" sz="1200" dirty="0"/>
              <a:t>또는 난동을 일으키는 경우</a:t>
            </a:r>
            <a:r>
              <a:rPr lang="en-US" altLang="ko-KR" sz="1200" dirty="0"/>
              <a:t>, </a:t>
            </a:r>
            <a:r>
              <a:rPr lang="ko-KR" altLang="en-US" sz="1200" dirty="0"/>
              <a:t>해당 팀은 실격패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처리된다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라</a:t>
            </a:r>
            <a:r>
              <a:rPr lang="en-US" altLang="ko-KR" sz="1200" dirty="0"/>
              <a:t>. </a:t>
            </a:r>
            <a:r>
              <a:rPr lang="ko-KR" altLang="en-US" sz="1200" dirty="0"/>
              <a:t>기타 불미스러운 팀이나 개인에 대해서는 본 대회운영본부에서 협의에 의거</a:t>
            </a:r>
            <a:r>
              <a:rPr lang="en-US" altLang="ko-KR" sz="1200" dirty="0"/>
              <a:t>, </a:t>
            </a:r>
            <a:r>
              <a:rPr lang="ko-KR" altLang="en-US" sz="1200" dirty="0"/>
              <a:t>처리한다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마</a:t>
            </a:r>
            <a:r>
              <a:rPr lang="en-US" altLang="ko-KR" sz="1200" dirty="0"/>
              <a:t>. </a:t>
            </a:r>
            <a:r>
              <a:rPr lang="ko-KR" altLang="en-US" sz="1200" dirty="0"/>
              <a:t>상벌에 관한 최종결정은 </a:t>
            </a:r>
            <a:r>
              <a:rPr lang="en-US" altLang="ko-KR" sz="1200" dirty="0"/>
              <a:t>Future of FC</a:t>
            </a:r>
            <a:r>
              <a:rPr lang="ko-KR" altLang="en-US" sz="1200" dirty="0"/>
              <a:t>서울 상벌위원회가 한다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 </a:t>
            </a:r>
            <a:r>
              <a:rPr lang="en-US" altLang="ko-KR" sz="1200" dirty="0"/>
              <a:t>14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시상 내역</a:t>
            </a:r>
            <a:r>
              <a:rPr lang="en-US" altLang="ko-KR" sz="1200" dirty="0"/>
              <a:t>&gt; 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본 대회 시상은 다음과 같다</a:t>
            </a:r>
            <a:r>
              <a:rPr lang="en-US" altLang="ko-KR" sz="1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※</a:t>
            </a:r>
            <a:r>
              <a:rPr lang="ko-KR" altLang="en-US" sz="1200" dirty="0"/>
              <a:t>세부 품목 추후공지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참가자 전체 </a:t>
            </a:r>
            <a:r>
              <a:rPr lang="en-US" altLang="ko-KR" sz="1200" dirty="0"/>
              <a:t>(</a:t>
            </a:r>
            <a:r>
              <a:rPr lang="ko-KR" altLang="en-US" sz="1200" dirty="0"/>
              <a:t>참가기념 메달 </a:t>
            </a:r>
            <a:r>
              <a:rPr lang="en-US" altLang="ko-KR" sz="1200" dirty="0"/>
              <a:t>+ </a:t>
            </a:r>
            <a:r>
              <a:rPr lang="ko-KR" altLang="en-US" sz="1200" dirty="0" smtClean="0"/>
              <a:t>기념품</a:t>
            </a:r>
            <a:r>
              <a:rPr lang="en-US" altLang="ko-KR" sz="1200" dirty="0" smtClean="0"/>
              <a:t>)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</a:t>
            </a:r>
            <a:r>
              <a:rPr lang="ko-KR" altLang="en-US" sz="1200" dirty="0"/>
              <a:t> </a:t>
            </a:r>
            <a:r>
              <a:rPr lang="ko-KR" altLang="en-US" sz="1200" dirty="0" err="1"/>
              <a:t>권역별</a:t>
            </a:r>
            <a:r>
              <a:rPr lang="ko-KR" altLang="en-US" sz="1200" dirty="0"/>
              <a:t> 우승 </a:t>
            </a:r>
            <a:r>
              <a:rPr lang="en-US" altLang="ko-KR" sz="1200" dirty="0"/>
              <a:t>(</a:t>
            </a:r>
            <a:r>
              <a:rPr lang="ko-KR" altLang="en-US" sz="1200" dirty="0"/>
              <a:t>우승메달 </a:t>
            </a:r>
            <a:r>
              <a:rPr lang="en-US" altLang="ko-KR" sz="1200" dirty="0"/>
              <a:t>+ </a:t>
            </a:r>
            <a:r>
              <a:rPr lang="ko-KR" altLang="en-US" sz="1200" dirty="0"/>
              <a:t>우승패치 </a:t>
            </a:r>
            <a:r>
              <a:rPr lang="en-US" altLang="ko-KR" sz="1200" dirty="0"/>
              <a:t>+ </a:t>
            </a:r>
            <a:r>
              <a:rPr lang="ko-KR" altLang="en-US" sz="1200" dirty="0" err="1"/>
              <a:t>왕중왕전</a:t>
            </a:r>
            <a:r>
              <a:rPr lang="ko-KR" altLang="en-US" sz="1200" dirty="0"/>
              <a:t> 진출권</a:t>
            </a:r>
            <a:r>
              <a:rPr lang="en-US" altLang="ko-KR" sz="1200" dirty="0" smtClean="0"/>
              <a:t>)</a:t>
            </a:r>
            <a:endParaRPr lang="en-US" altLang="ko-KR" sz="1200" b="1" dirty="0" smtClean="0"/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endParaRPr lang="en-US" altLang="ko-KR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541" y="6020"/>
            <a:ext cx="685800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권역별</a:t>
            </a:r>
            <a:r>
              <a:rPr lang="ko-KR" altLang="en-US" sz="1200" dirty="0" smtClean="0"/>
              <a:t> 준우승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준우승메달 </a:t>
            </a:r>
            <a:r>
              <a:rPr lang="en-US" altLang="ko-KR" sz="1200" dirty="0" smtClean="0"/>
              <a:t>+ </a:t>
            </a:r>
            <a:r>
              <a:rPr lang="ko-KR" altLang="en-US" sz="1200" dirty="0" smtClean="0"/>
              <a:t>준우승패치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왕중왕전</a:t>
            </a:r>
            <a:r>
              <a:rPr lang="ko-KR" altLang="en-US" sz="1200" dirty="0" smtClean="0"/>
              <a:t> 우승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우승  트로피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마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왕중왕전</a:t>
            </a:r>
            <a:r>
              <a:rPr lang="ko-KR" altLang="en-US" sz="1200" dirty="0" smtClean="0"/>
              <a:t> 준우승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준우승 트로피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대회 미참가자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기념품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제 </a:t>
            </a:r>
            <a:r>
              <a:rPr lang="en-US" altLang="ko-KR" sz="1200" dirty="0" smtClean="0"/>
              <a:t>15 </a:t>
            </a:r>
            <a:r>
              <a:rPr lang="ko-KR" altLang="en-US" sz="1200" dirty="0" smtClean="0"/>
              <a:t>조 </a:t>
            </a:r>
            <a:r>
              <a:rPr lang="en-US" altLang="ko-KR" sz="1200" dirty="0" smtClean="0"/>
              <a:t>&lt;</a:t>
            </a:r>
            <a:r>
              <a:rPr lang="ko-KR" altLang="en-US" sz="1200" dirty="0" smtClean="0"/>
              <a:t>기타 안전 장비</a:t>
            </a:r>
            <a:r>
              <a:rPr lang="en-US" altLang="ko-KR" sz="1200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자신이나 다른 선수에게 </a:t>
            </a:r>
            <a:r>
              <a:rPr lang="ko-KR" altLang="en-US" sz="1200" dirty="0" err="1" smtClean="0"/>
              <a:t>위해를</a:t>
            </a:r>
            <a:r>
              <a:rPr lang="ko-KR" altLang="en-US" sz="1200" dirty="0" smtClean="0"/>
              <a:t> 가하는 어떤 장비를 사용하거나 착용해서는 안 된다</a:t>
            </a:r>
            <a:r>
              <a:rPr lang="en-US" altLang="ko-KR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(</a:t>
            </a:r>
            <a:r>
              <a:rPr lang="ko-KR" altLang="en-US" sz="1200" dirty="0" smtClean="0"/>
              <a:t>안경착용 금지 포함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선수는 대회에서 규정하는 장비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유니폼 상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하의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스타킹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정강이 보호대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축구화</a:t>
            </a:r>
            <a:r>
              <a:rPr lang="en-US" altLang="ko-KR" sz="1200" dirty="0" smtClean="0"/>
              <a:t>) </a:t>
            </a:r>
            <a:r>
              <a:rPr lang="ko-KR" altLang="en-US" sz="1200" dirty="0" smtClean="0"/>
              <a:t>만을 착용한다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     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경기출전 시 안전하다고 판단되는 다음과 같은 보호 장비착용은 허용한다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 ; </a:t>
            </a:r>
            <a:r>
              <a:rPr lang="ko-KR" altLang="en-US" sz="1200" dirty="0" smtClean="0"/>
              <a:t>헤드기어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고무 또는 스펀지가 부착되어 있는 </a:t>
            </a:r>
            <a:r>
              <a:rPr lang="ko-KR" altLang="en-US" sz="1200" dirty="0" err="1" smtClean="0"/>
              <a:t>고글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안구용 렌즈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안면보호대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무릎 및 팔</a:t>
            </a:r>
            <a:r>
              <a:rPr lang="en-US" altLang="ko-KR" sz="1200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발목 보호 패드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운영본부는 경기장에서 발생할 수 있는 경미한 부상에 대한 응급조치를 할 수 있는 구급상자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200" dirty="0" smtClean="0"/>
              <a:t>     </a:t>
            </a:r>
            <a:r>
              <a:rPr lang="ko-KR" altLang="en-US" sz="1200" dirty="0" smtClean="0"/>
              <a:t>를 구비한 응급조치요원을 상시 대기시켜야 한다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</a:t>
            </a:r>
            <a:endParaRPr lang="en-US" altLang="ko-KR" sz="12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/>
              <a:t>라</a:t>
            </a:r>
            <a:r>
              <a:rPr lang="en-US" altLang="ko-KR" sz="1200" dirty="0"/>
              <a:t>. </a:t>
            </a:r>
            <a:r>
              <a:rPr lang="ko-KR" altLang="en-US" sz="1200" dirty="0"/>
              <a:t>선수 또는 선수 동행 가족의 사고에 대비하여 해당 경기 일에 심폐 </a:t>
            </a:r>
            <a:r>
              <a:rPr lang="ko-KR" altLang="en-US" sz="1200" dirty="0" err="1"/>
              <a:t>소생기를</a:t>
            </a:r>
            <a:r>
              <a:rPr lang="en-US" altLang="ko-KR" sz="1200" dirty="0"/>
              <a:t> </a:t>
            </a:r>
            <a:r>
              <a:rPr lang="ko-KR" altLang="en-US" sz="1200" dirty="0"/>
              <a:t>보유한 응급차를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경기장에 대기할 의무를 가지며 대회 경기장 별로 병원을 지정한다</a:t>
            </a:r>
            <a:r>
              <a:rPr lang="en-US" altLang="ko-KR" sz="1200" dirty="0"/>
              <a:t>.</a:t>
            </a:r>
            <a:r>
              <a:rPr lang="ko-KR" altLang="en-US" sz="1200" dirty="0"/>
              <a:t>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 </a:t>
            </a:r>
            <a:r>
              <a:rPr lang="en-US" altLang="ko-KR" sz="1200" dirty="0"/>
              <a:t>16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대회 주최측과 참가선수의 의무와 책임</a:t>
            </a:r>
            <a:r>
              <a:rPr lang="en-US" altLang="ko-KR" sz="1200" dirty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대회규정 제 </a:t>
            </a:r>
            <a:r>
              <a:rPr lang="en-US" altLang="ko-KR" sz="1200" dirty="0"/>
              <a:t>2</a:t>
            </a:r>
            <a:r>
              <a:rPr lang="ko-KR" altLang="en-US" sz="1200" dirty="0"/>
              <a:t> 조 </a:t>
            </a:r>
            <a:r>
              <a:rPr lang="en-US" altLang="ko-KR" sz="1200" dirty="0"/>
              <a:t>&lt;</a:t>
            </a:r>
            <a:r>
              <a:rPr lang="ko-KR" altLang="en-US" sz="1200" dirty="0"/>
              <a:t>목적</a:t>
            </a:r>
            <a:r>
              <a:rPr lang="en-US" altLang="ko-KR" sz="1200" dirty="0"/>
              <a:t>&gt;</a:t>
            </a:r>
            <a:r>
              <a:rPr lang="ko-KR" altLang="en-US" sz="1200" dirty="0"/>
              <a:t>에 명기된 대회개최의 취지에 맞는 대회가 되도록 대회본부와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담당코치 그리고 참가선수 </a:t>
            </a:r>
            <a:r>
              <a:rPr lang="en-US" altLang="ko-KR" sz="1200" dirty="0"/>
              <a:t>(</a:t>
            </a:r>
            <a:r>
              <a:rPr lang="ko-KR" altLang="en-US" sz="1200" dirty="0"/>
              <a:t>가족 포함</a:t>
            </a:r>
            <a:r>
              <a:rPr lang="en-US" altLang="ko-KR" sz="1200" dirty="0"/>
              <a:t>)</a:t>
            </a:r>
            <a:r>
              <a:rPr lang="ko-KR" altLang="en-US" sz="1200" dirty="0"/>
              <a:t>는 최선의 노력을 다한다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본 대회 참가선수 전원은 상해보험에 가입되어 있어야 하며</a:t>
            </a:r>
            <a:r>
              <a:rPr lang="en-US" altLang="ko-KR" sz="1200" dirty="0"/>
              <a:t>, </a:t>
            </a:r>
            <a:r>
              <a:rPr lang="ko-KR" altLang="en-US" sz="1200" dirty="0"/>
              <a:t>보험에 가입 되어 있지 않은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선수는 일체 경기에 임할 수 없다</a:t>
            </a:r>
            <a:r>
              <a:rPr lang="en-US" altLang="ko-KR" sz="1200" dirty="0"/>
              <a:t>.</a:t>
            </a:r>
            <a:endParaRPr lang="en-US" altLang="ko-KR" sz="12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200" dirty="0"/>
              <a:t>다</a:t>
            </a:r>
            <a:r>
              <a:rPr lang="en-US" altLang="ko-KR" sz="1200" dirty="0"/>
              <a:t>. </a:t>
            </a:r>
            <a:r>
              <a:rPr lang="ko-KR" altLang="en-US" sz="1200" dirty="0"/>
              <a:t>참가선수의 부상 관련한 치료에 대한 처리는 각 참가선수의 보험 한도 내에서 처리한다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단</a:t>
            </a:r>
            <a:r>
              <a:rPr lang="en-US" altLang="ko-KR" sz="1200" dirty="0"/>
              <a:t>, </a:t>
            </a:r>
            <a:r>
              <a:rPr lang="ko-KR" altLang="en-US" sz="1200" dirty="0"/>
              <a:t>경기장에서 발생한 응급조치 및 병원 후송은 대회 주최 측에서 제공한다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제 </a:t>
            </a:r>
            <a:r>
              <a:rPr lang="en-US" altLang="ko-KR" sz="1200" dirty="0"/>
              <a:t>17 </a:t>
            </a:r>
            <a:r>
              <a:rPr lang="ko-KR" altLang="en-US" sz="1200" dirty="0"/>
              <a:t>조 </a:t>
            </a:r>
            <a:r>
              <a:rPr lang="en-US" altLang="ko-KR" sz="1200" dirty="0"/>
              <a:t>&lt;</a:t>
            </a:r>
            <a:r>
              <a:rPr lang="ko-KR" altLang="en-US" sz="1200" dirty="0"/>
              <a:t>기타 참가비</a:t>
            </a:r>
            <a:r>
              <a:rPr lang="en-US" altLang="ko-KR" sz="1200" dirty="0"/>
              <a:t>&gt;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가</a:t>
            </a:r>
            <a:r>
              <a:rPr lang="en-US" altLang="ko-KR" sz="1200" dirty="0"/>
              <a:t>. </a:t>
            </a:r>
            <a:r>
              <a:rPr lang="ko-KR" altLang="en-US" sz="1200" dirty="0"/>
              <a:t>대회참가비는 </a:t>
            </a:r>
            <a:r>
              <a:rPr lang="en-US" altLang="ko-KR" sz="1200" dirty="0"/>
              <a:t>1</a:t>
            </a:r>
            <a:r>
              <a:rPr lang="ko-KR" altLang="en-US" sz="1200" dirty="0"/>
              <a:t>인 </a:t>
            </a:r>
            <a:r>
              <a:rPr lang="en-US" altLang="ko-KR" sz="1200" dirty="0" smtClean="0"/>
              <a:t>20,000</a:t>
            </a:r>
            <a:r>
              <a:rPr lang="ko-KR" altLang="en-US" sz="1200" dirty="0" smtClean="0"/>
              <a:t>원으로 </a:t>
            </a:r>
            <a:r>
              <a:rPr lang="ko-KR" altLang="en-US" sz="1200" dirty="0"/>
              <a:t>한다</a:t>
            </a:r>
            <a:r>
              <a:rPr lang="en-US" altLang="ko-KR" sz="1200" dirty="0"/>
              <a:t>. (</a:t>
            </a:r>
            <a:r>
              <a:rPr lang="ko-KR" altLang="en-US" sz="1200" dirty="0"/>
              <a:t>단</a:t>
            </a:r>
            <a:r>
              <a:rPr lang="en-US" altLang="ko-KR" sz="1200" dirty="0"/>
              <a:t>, </a:t>
            </a:r>
            <a:r>
              <a:rPr lang="ko-KR" altLang="en-US" sz="1200" dirty="0"/>
              <a:t>보조구장 회원에 한해 참가비</a:t>
            </a:r>
            <a:r>
              <a:rPr lang="en-US" altLang="ko-KR" sz="1200" dirty="0"/>
              <a:t> </a:t>
            </a:r>
            <a:r>
              <a:rPr lang="en-US" altLang="ko-KR" sz="1200" dirty="0" smtClean="0"/>
              <a:t>15,000</a:t>
            </a:r>
            <a:r>
              <a:rPr lang="ko-KR" altLang="en-US" sz="1200" dirty="0"/>
              <a:t>원</a:t>
            </a:r>
            <a:r>
              <a:rPr lang="en-US" altLang="ko-KR" sz="1200" dirty="0"/>
              <a:t> </a:t>
            </a:r>
            <a:r>
              <a:rPr lang="ko-KR" altLang="en-US" sz="1200" dirty="0"/>
              <a:t>적용</a:t>
            </a:r>
            <a:r>
              <a:rPr lang="en-US" altLang="ko-KR" sz="12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</a:t>
            </a:r>
            <a:r>
              <a:rPr lang="ko-KR" altLang="en-US" sz="1200" dirty="0"/>
              <a:t>결제는 </a:t>
            </a:r>
            <a:r>
              <a:rPr lang="en-US" altLang="ko-KR" sz="1200" dirty="0"/>
              <a:t>FOS </a:t>
            </a:r>
            <a:r>
              <a:rPr lang="ko-KR" altLang="en-US" sz="1200" dirty="0"/>
              <a:t>홈페이지 쇼핑몰을 통해서 한다</a:t>
            </a:r>
            <a:r>
              <a:rPr lang="en-US" altLang="ko-KR" sz="1200" dirty="0"/>
              <a:t>. (http://academy.fcseoul.com/shop/list.asp)</a:t>
            </a:r>
          </a:p>
          <a:p>
            <a:pPr>
              <a:lnSpc>
                <a:spcPct val="150000"/>
              </a:lnSpc>
            </a:pPr>
            <a:r>
              <a:rPr lang="en-US" altLang="ko-KR" sz="1200" dirty="0"/>
              <a:t>    #</a:t>
            </a:r>
            <a:r>
              <a:rPr lang="ko-KR" altLang="en-US" sz="1200" dirty="0"/>
              <a:t>참가비는 모든 대회 참가자에게 제공할 기념품 및 대회 </a:t>
            </a:r>
            <a:r>
              <a:rPr lang="ko-KR" altLang="en-US" sz="1200" dirty="0" err="1"/>
              <a:t>시상품</a:t>
            </a:r>
            <a:r>
              <a:rPr lang="ko-KR" altLang="en-US" sz="1200" dirty="0"/>
              <a:t> 등 운영과 관련된 항목에 </a:t>
            </a:r>
            <a:endParaRPr lang="en-US" altLang="ko-KR" sz="1200" dirty="0"/>
          </a:p>
          <a:p>
            <a:pPr>
              <a:lnSpc>
                <a:spcPct val="150000"/>
              </a:lnSpc>
            </a:pPr>
            <a:r>
              <a:rPr lang="en-US" altLang="ko-KR" sz="1200" dirty="0"/>
              <a:t>      </a:t>
            </a:r>
            <a:r>
              <a:rPr lang="ko-KR" altLang="en-US" sz="1200" dirty="0"/>
              <a:t>사용된다</a:t>
            </a:r>
            <a:r>
              <a:rPr lang="en-US" altLang="ko-KR" sz="12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200" dirty="0"/>
              <a:t>나</a:t>
            </a:r>
            <a:r>
              <a:rPr lang="en-US" altLang="ko-KR" sz="1200" dirty="0"/>
              <a:t>. </a:t>
            </a:r>
            <a:r>
              <a:rPr lang="ko-KR" altLang="en-US" sz="1200" dirty="0"/>
              <a:t>참가비 환불은 대회 </a:t>
            </a:r>
            <a:r>
              <a:rPr lang="en-US" altLang="ko-KR" sz="1200" dirty="0"/>
              <a:t>1</a:t>
            </a:r>
            <a:r>
              <a:rPr lang="ko-KR" altLang="en-US" sz="1200" dirty="0"/>
              <a:t>일전 오후 </a:t>
            </a:r>
            <a:r>
              <a:rPr lang="en-US" altLang="ko-KR" sz="1200" dirty="0"/>
              <a:t>6</a:t>
            </a:r>
            <a:r>
              <a:rPr lang="ko-KR" altLang="en-US" sz="1200" dirty="0"/>
              <a:t>시 이전까지 요청한 인원에 한해서만 가능하다</a:t>
            </a:r>
            <a:r>
              <a:rPr lang="en-US" altLang="ko-KR" sz="1200" dirty="0" smtClean="0"/>
              <a:t>.</a:t>
            </a:r>
            <a:endParaRPr lang="en-US" altLang="ko-K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28213</TotalTime>
  <Words>1719</Words>
  <Application>Microsoft Office PowerPoint</Application>
  <PresentationFormat>화면 슬라이드 쇼(4:3)</PresentationFormat>
  <Paragraphs>213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lg</dc:creator>
  <cp:lastModifiedBy>jhlee@gssports.co.kr</cp:lastModifiedBy>
  <cp:revision>287</cp:revision>
  <dcterms:created xsi:type="dcterms:W3CDTF">2014-07-29T08:30:32Z</dcterms:created>
  <dcterms:modified xsi:type="dcterms:W3CDTF">2018-09-13T07:12:41Z</dcterms:modified>
</cp:coreProperties>
</file>